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embeddedFontLst>
    <p:embeddedFont>
      <p:font typeface="D2Coding" panose="020B0609020101020101" pitchFamily="49" charset="-127"/>
      <p:regular r:id="rId8"/>
      <p:bold r:id="rId9"/>
    </p:embeddedFont>
    <p:embeddedFont>
      <p:font typeface="D2Coding ligature" panose="020B0609020101020101" pitchFamily="49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96D8E-DDC4-401C-8CF0-A95A20BEB066}" v="39" dt="2024-01-17T05:59:12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D155C-73A2-2859-D709-63CAB5805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714080-9AEC-E990-2D70-E1E96721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8EF5D-8147-AE36-C6B5-43A0995E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CAB8D-038B-AE34-36C1-8E14227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A1873-6A81-A1AF-5121-24DC64EF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3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7A77D-35AE-60B7-74BB-95B25FEC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4E0E4-D1CE-4568-8144-9C9D149D2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02214-2FBE-39B0-6757-B955908A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31FB8-2BC6-BDC7-2996-EE902265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DB5B5-B8B6-5923-B15F-055E954C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A49CD1-5992-974A-E074-696905063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69016-A0A7-82D3-19C1-AE907B5CC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97D76-EF67-DC9B-BBEE-A2E4C3B1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957CE-1878-A03B-C559-EBF5FE2C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23278-A009-E197-F2CA-A9ACC4B8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30B59-644C-C910-2432-4A874255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BF70D-3F61-9630-19FC-6ACDF0D3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9D399-F5CE-F10E-D6E6-C386EE61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2BDD6-AE26-57C0-C726-4757F696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BA4CE-9B8D-499E-4478-7BC534CA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38225-B58E-BDC7-1EA2-0EACDA87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31728-CC19-0FA3-6E02-427797297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1B9A6-0D41-BDDE-B177-874F308E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D04-EE7A-C416-B4B1-6D27B3FB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B7DB9-6852-52D5-AFDC-039AA02D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7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800F6-864A-0728-8D42-7F4A495F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C0DD2-7278-E635-D1EC-A1A56D74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DDB746-E666-CCF1-B6F0-06E3FB752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03C70-B37A-705B-B5A7-865F6B14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E918C-3D4E-A046-D492-2FE95AD8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51D203-1125-3C75-8563-5AA12210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4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77B01-8D4C-A99B-F0F8-6EEF4B82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B9ADBA-55A6-CABD-268A-EF56B0574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12D0-57F1-D7E5-C8EA-1E2C4A36A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CC2AC2-E0FC-2B20-9631-3E5C98A5A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B17D2F-6032-D159-8BF9-4C07563E0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FECE25-3D7C-1BFE-8D94-BE30D686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F4A8BC-5649-FF45-2C2E-7D562277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19BC2F-EAB6-BEF3-622E-5BF96E5E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6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F6360-6C23-16E4-4A2D-EA6F4B7D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6DD2FC-7B49-9D5A-CD41-CB13FB9A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80B2DD-AFE4-C1A8-4FB8-D0D98C48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7492A-C68D-92CF-5D65-96B5EE6F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341B4B-7153-93D9-D959-0F23B7EA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966D6F-84FA-9DD7-A6B0-C37D0E81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5C55CD-60C9-41DC-BBD2-DEEAA5FF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10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22A8-D0E8-F001-2D24-98213076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76152-0B8C-31FD-7F14-FEF53C4EC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A0628A-BCB8-B1B6-7E6F-3344AC0DF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928A9-01BB-FF15-61D3-ABACB301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97141-80FC-A555-DD97-D569268D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F327F2-E79B-FF4A-35E2-CC4B2CB2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1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87E99-7AAE-EF83-6237-60835EB4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2F6166-49CA-97BD-959F-7709A0B45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2EDCC7-ACD7-D512-C7AF-9120DA632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A40FF-88A6-6B5C-AEE0-667C4870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E06A3D-5830-A765-C79B-C57874B3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B2C0B-3F3E-94EE-6E2F-DB683E00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4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83E288-416E-C244-38D6-524348B8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E301F-B9DA-48C8-4989-84FB5E77E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41AF5-1FD5-6921-ED9B-9A81F42C8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306E0-BCBD-4E5D-9B7E-090326E6F6DB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90974-2C3D-3550-AD03-A580519D7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2EB17-5255-8B84-27B0-1BC94B1D3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54D2-DF32-4FCD-9B62-60850B4B6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1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8BBBC26-7EC9-FC76-1A63-4DF227B04A8B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2640280" y="6045828"/>
            <a:ext cx="9144000" cy="8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sz="2800" dirty="0"/>
              <a:t>여러분 너무 </a:t>
            </a:r>
            <a:r>
              <a:rPr lang="ko-KR" altLang="en-US" sz="2800" dirty="0" err="1"/>
              <a:t>병맛이어서</a:t>
            </a:r>
            <a:r>
              <a:rPr lang="ko-KR" altLang="en-US" sz="2800" dirty="0"/>
              <a:t> 저도 끼고 싶어서 갈아엎었어요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7ACCF0-BCA0-9DD3-B2D5-51E8242B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519"/>
            <a:ext cx="12192000" cy="219327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155A9EA-F045-3598-37A0-C8FDC92A292F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516577" y="3014210"/>
            <a:ext cx="11032176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ko-KR" altLang="en-US" dirty="0"/>
              <a:t>자투리 시간에 유용한 것을 할 수 있도록 추천해주는 무언가</a:t>
            </a:r>
            <a:r>
              <a:rPr lang="en-US" altLang="ko-KR" dirty="0"/>
              <a:t>…?</a:t>
            </a:r>
            <a:r>
              <a:rPr lang="ko-KR" altLang="en-US" dirty="0"/>
              <a:t>를 생각했는데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제 아이디어 써먹고 싶으면 연락주세요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분 다큐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문해력 해결을 위한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어떤거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…?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스트레칭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미션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독서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분 하기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AutoShape 2" descr="1ebec223e0dc2bae61abe9e74683776d3e540513f91f9f881a25ab04aa0f68bb7267ffac07e2c41e4828">
            <a:extLst>
              <a:ext uri="{FF2B5EF4-FFF2-40B4-BE49-F238E27FC236}">
                <a16:creationId xmlns:a16="http://schemas.microsoft.com/office/drawing/2014/main" id="{3127D646-751A-EAA7-88AE-C98D837D4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1ebec223e0dc2bae61abe9e74683776d3e540513f91f9f881a25ab04aa0f68bb7267ffac07e2c41e4828">
            <a:extLst>
              <a:ext uri="{FF2B5EF4-FFF2-40B4-BE49-F238E27FC236}">
                <a16:creationId xmlns:a16="http://schemas.microsoft.com/office/drawing/2014/main" id="{88A5ACC1-8D90-EA58-5839-EA07E9F47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8B906B-7B3F-1FF5-FB1C-0F8E45A6D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7" t="16969" r="28071" b="48485"/>
          <a:stretch/>
        </p:blipFill>
        <p:spPr>
          <a:xfrm>
            <a:off x="1045029" y="5074070"/>
            <a:ext cx="1716546" cy="17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57387-BEC0-0778-3B0D-F7E6BB30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9" y="59372"/>
            <a:ext cx="5176653" cy="1325563"/>
          </a:xfrm>
        </p:spPr>
        <p:txBody>
          <a:bodyPr/>
          <a:lstStyle/>
          <a:p>
            <a:r>
              <a:rPr lang="ko-KR" altLang="en-US" dirty="0">
                <a:highlight>
                  <a:srgbClr val="C0C0C0"/>
                </a:highlight>
              </a:rPr>
              <a:t>그래서 </a:t>
            </a:r>
            <a:r>
              <a:rPr lang="ko-KR" altLang="en-US" dirty="0" err="1">
                <a:highlight>
                  <a:srgbClr val="C0C0C0"/>
                </a:highlight>
              </a:rPr>
              <a:t>뭐해봤는데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2AD6-AEBE-BC0F-27CC-E23231138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720" y="4473551"/>
            <a:ext cx="4784765" cy="204435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7F6D91-A0FF-72D0-2DD6-B8BDE93E3B9E}"/>
              </a:ext>
            </a:extLst>
          </p:cNvPr>
          <p:cNvSpPr txBox="1">
            <a:spLocks/>
          </p:cNvSpPr>
          <p:nvPr/>
        </p:nvSpPr>
        <p:spPr>
          <a:xfrm>
            <a:off x="280116" y="1206265"/>
            <a:ext cx="4987637" cy="27266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Makers day – melody diary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:</a:t>
            </a:r>
            <a:r>
              <a:rPr lang="ko-KR" altLang="en-US" dirty="0"/>
              <a:t>프론트 </a:t>
            </a:r>
            <a:r>
              <a:rPr lang="ko-KR" altLang="en-US" dirty="0" err="1"/>
              <a:t>초큼</a:t>
            </a:r>
            <a:r>
              <a:rPr lang="en-US" altLang="ko-KR" dirty="0"/>
              <a:t>, </a:t>
            </a:r>
            <a:r>
              <a:rPr lang="ko-KR" altLang="en-US" dirty="0"/>
              <a:t>근데 인공지능 서버 올리기 실패</a:t>
            </a:r>
            <a:r>
              <a:rPr lang="en-US" altLang="ko-KR" dirty="0"/>
              <a:t>… </a:t>
            </a:r>
            <a:r>
              <a:rPr lang="ko-KR" altLang="en-US" dirty="0"/>
              <a:t>이번엔 성공하고 싶어요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Python week – </a:t>
            </a:r>
            <a:r>
              <a:rPr lang="ko-KR" altLang="en-US" dirty="0" err="1"/>
              <a:t>주식웹크롤링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:</a:t>
            </a:r>
            <a:r>
              <a:rPr lang="ko-KR" altLang="en-US" dirty="0" err="1"/>
              <a:t>웹크롤링</a:t>
            </a:r>
            <a:r>
              <a:rPr lang="ko-KR" altLang="en-US" dirty="0"/>
              <a:t> </a:t>
            </a:r>
            <a:r>
              <a:rPr lang="ko-KR" altLang="en-US" dirty="0" err="1"/>
              <a:t>초큼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93F4B-4148-65B2-CA92-70AE1BAE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31" y="487838"/>
            <a:ext cx="6028706" cy="3352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78961C-79F2-3836-0080-86CD1C1A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56" y="4288388"/>
            <a:ext cx="4849090" cy="2414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51399-DFA6-46B0-E36C-B81116F7956A}"/>
              </a:ext>
            </a:extLst>
          </p:cNvPr>
          <p:cNvSpPr txBox="1"/>
          <p:nvPr/>
        </p:nvSpPr>
        <p:spPr>
          <a:xfrm>
            <a:off x="7032172" y="5924467"/>
            <a:ext cx="478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번 만들고 정말 잘 우려먹었어요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우려먹을 수 있는 사골 </a:t>
            </a:r>
            <a:r>
              <a:rPr lang="ko-KR" altLang="en-US" dirty="0" err="1"/>
              <a:t>액기스</a:t>
            </a:r>
            <a:r>
              <a:rPr lang="ko-KR" altLang="en-US" dirty="0"/>
              <a:t> 만들고 싶어요</a:t>
            </a:r>
          </a:p>
        </p:txBody>
      </p:sp>
    </p:spTree>
    <p:extLst>
      <p:ext uri="{BB962C8B-B14F-4D97-AF65-F5344CB8AC3E}">
        <p14:creationId xmlns:p14="http://schemas.microsoft.com/office/powerpoint/2010/main" val="242972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E0DD4-1CF7-71AB-7D67-B9267D95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41323" y="2824455"/>
            <a:ext cx="674152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운영진 요구에 맞춰 </a:t>
            </a:r>
            <a:r>
              <a:rPr lang="en-US" altLang="ko-KR" sz="2800" dirty="0"/>
              <a:t>3</a:t>
            </a:r>
            <a:r>
              <a:rPr lang="ko-KR" altLang="en-US" sz="2800" dirty="0"/>
              <a:t>페이지 준비했어요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7D1F8-1360-5C41-BCEE-4BD76E43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930" y="955965"/>
            <a:ext cx="6061364" cy="546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같이하고 싶은 팀원</a:t>
            </a:r>
            <a:r>
              <a:rPr lang="en-US" altLang="ko-KR" dirty="0"/>
              <a:t>? </a:t>
            </a:r>
            <a:br>
              <a:rPr lang="en-US" altLang="ko-KR" dirty="0"/>
            </a:br>
            <a:r>
              <a:rPr lang="ko-KR" altLang="en-US" dirty="0">
                <a:solidFill>
                  <a:srgbClr val="0F752F"/>
                </a:solidFill>
              </a:rPr>
              <a:t>저처럼 시간 많이 투자할 수 있는 사람이면 좋을 것 같다 정도</a:t>
            </a:r>
            <a:endParaRPr lang="en-US" altLang="ko-KR" dirty="0">
              <a:solidFill>
                <a:srgbClr val="0F752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F752F"/>
                </a:solidFill>
              </a:rPr>
              <a:t>솔직히 </a:t>
            </a:r>
            <a:r>
              <a:rPr lang="ko-KR" altLang="en-US" dirty="0" err="1">
                <a:solidFill>
                  <a:srgbClr val="0F752F"/>
                </a:solidFill>
              </a:rPr>
              <a:t>스마클와서</a:t>
            </a:r>
            <a:r>
              <a:rPr lang="ko-KR" altLang="en-US" dirty="0">
                <a:solidFill>
                  <a:srgbClr val="0F752F"/>
                </a:solidFill>
              </a:rPr>
              <a:t> 무임승차를 한 적이 없어서 걱정이 안 되네요</a:t>
            </a:r>
            <a:endParaRPr lang="en-US" altLang="ko-KR" dirty="0">
              <a:solidFill>
                <a:srgbClr val="0F752F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스마톤</a:t>
            </a:r>
            <a:r>
              <a:rPr lang="ko-KR" altLang="en-US" dirty="0"/>
              <a:t> 기간 동안 방해 금지</a:t>
            </a:r>
            <a:r>
              <a:rPr lang="en-US" altLang="ko-KR" dirty="0"/>
              <a:t> </a:t>
            </a:r>
            <a:r>
              <a:rPr lang="ko-KR" altLang="en-US" dirty="0"/>
              <a:t>모드 풀고 </a:t>
            </a:r>
            <a:r>
              <a:rPr lang="ko-KR" altLang="en-US" dirty="0" err="1"/>
              <a:t>살거에요</a:t>
            </a:r>
            <a:r>
              <a:rPr lang="en-US" altLang="ko-KR" dirty="0"/>
              <a:t>, </a:t>
            </a:r>
            <a:r>
              <a:rPr lang="ko-KR" altLang="en-US" dirty="0"/>
              <a:t>시간 투자 많이 가능</a:t>
            </a:r>
            <a:r>
              <a:rPr lang="en-US" altLang="ko-KR" dirty="0"/>
              <a:t>!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N</a:t>
            </a:r>
            <a:r>
              <a:rPr lang="ko-KR" altLang="en-US" dirty="0">
                <a:solidFill>
                  <a:srgbClr val="0070C0"/>
                </a:solidFill>
              </a:rPr>
              <a:t>이에요 온갖 잡다한 생각 많이 하고 사는데 도움될 거 같으면 데려가주세요</a:t>
            </a: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95796DE-68CB-F9A0-AB37-D3AB866431E7}"/>
              </a:ext>
            </a:extLst>
          </p:cNvPr>
          <p:cNvSpPr txBox="1">
            <a:spLocks/>
          </p:cNvSpPr>
          <p:nvPr/>
        </p:nvSpPr>
        <p:spPr>
          <a:xfrm>
            <a:off x="185609" y="59372"/>
            <a:ext cx="5176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highlight>
                  <a:srgbClr val="C0C0C0"/>
                </a:highlight>
              </a:rPr>
              <a:t>그래서 </a:t>
            </a:r>
            <a:r>
              <a:rPr lang="ko-KR" altLang="en-US" dirty="0" err="1">
                <a:highlight>
                  <a:srgbClr val="C0C0C0"/>
                </a:highlight>
              </a:rPr>
              <a:t>어쩔건데</a:t>
            </a:r>
            <a:endParaRPr lang="ko-KR" altLang="en-US" dirty="0">
              <a:highlight>
                <a:srgbClr val="C0C0C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BD467-BB93-63C8-3F66-E1B274AC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" y="1507025"/>
            <a:ext cx="3288932" cy="3960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0DDB0-2C2F-0EA9-2FF4-E2D52A1880F7}"/>
              </a:ext>
            </a:extLst>
          </p:cNvPr>
          <p:cNvSpPr txBox="1"/>
          <p:nvPr/>
        </p:nvSpPr>
        <p:spPr>
          <a:xfrm>
            <a:off x="718457" y="5589537"/>
            <a:ext cx="303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될 때까지 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94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626D"/>
      </a:accent1>
      <a:accent2>
        <a:srgbClr val="827E7A"/>
      </a:accent2>
      <a:accent3>
        <a:srgbClr val="D7B39D"/>
      </a:accent3>
      <a:accent4>
        <a:srgbClr val="FDCB95"/>
      </a:accent4>
      <a:accent5>
        <a:srgbClr val="FEB388"/>
      </a:accent5>
      <a:accent6>
        <a:srgbClr val="E3977F"/>
      </a:accent6>
      <a:hlink>
        <a:srgbClr val="0563C1"/>
      </a:hlink>
      <a:folHlink>
        <a:srgbClr val="954F72"/>
      </a:folHlink>
    </a:clrScheme>
    <a:fontScheme name="이게 최고다">
      <a:majorFont>
        <a:latin typeface="D2Coding"/>
        <a:ea typeface="나눔스퀘어 네오 Regular"/>
        <a:cs typeface=""/>
      </a:majorFont>
      <a:minorFont>
        <a:latin typeface="D2Coding ligature"/>
        <a:ea typeface="나눔스퀘어 네오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8e20-91f9-490f-bd3c-301013fb0f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4" ma:contentTypeDescription="새 문서를 만듭니다." ma:contentTypeScope="" ma:versionID="13f1397674070acd10c03dd502fbd0df">
  <xsd:schema xmlns:xsd="http://www.w3.org/2001/XMLSchema" xmlns:xs="http://www.w3.org/2001/XMLSchema" xmlns:p="http://schemas.microsoft.com/office/2006/metadata/properties" xmlns:ns3="7a168e20-91f9-490f-bd3c-301013fb0f16" targetNamespace="http://schemas.microsoft.com/office/2006/metadata/properties" ma:root="true" ma:fieldsID="ad6cc4ed6468b368592645c485d6c791" ns3:_="">
    <xsd:import namespace="7a168e20-91f9-490f-bd3c-301013fb0f1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8e20-91f9-490f-bd3c-301013fb0f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D27B2F-2D8E-4761-B651-DAEC0B1F70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AE801D-5A3D-41EE-A526-E30E132A7C6E}">
  <ds:schemaRefs>
    <ds:schemaRef ds:uri="http://schemas.microsoft.com/office/2006/documentManagement/types"/>
    <ds:schemaRef ds:uri="7a168e20-91f9-490f-bd3c-301013fb0f16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8CB2578-105F-49F4-9012-80B91BEAD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168e20-91f9-490f-bd3c-301013fb0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149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D2Coding</vt:lpstr>
      <vt:lpstr>D2Coding ligature</vt:lpstr>
      <vt:lpstr>Arial</vt:lpstr>
      <vt:lpstr>Office 테마</vt:lpstr>
      <vt:lpstr>여러분 너무 병맛이어서 저도 끼고 싶어서 갈아엎었어요</vt:lpstr>
      <vt:lpstr>그래서 뭐해봤는데</vt:lpstr>
      <vt:lpstr>운영진 요구에 맞춰 3페이지 준비했어요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조윤정</dc:creator>
  <cp:lastModifiedBy>조윤정</cp:lastModifiedBy>
  <cp:revision>3</cp:revision>
  <dcterms:created xsi:type="dcterms:W3CDTF">2024-01-17T05:44:48Z</dcterms:created>
  <dcterms:modified xsi:type="dcterms:W3CDTF">2024-01-18T00:54:28Z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